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6D7A8-05C4-43D4-8207-086DCE9DD80E}" type="datetimeFigureOut">
              <a:rPr lang="pt-BR" smtClean="0"/>
              <a:t>01/07/2014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32BA4-AB71-475A-8B04-29DE6B74180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0" y="0"/>
          <a:ext cx="9144000" cy="7040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7704"/>
                <a:gridCol w="2664296"/>
                <a:gridCol w="2286000"/>
                <a:gridCol w="2286000"/>
              </a:tblGrid>
              <a:tr h="98072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</a:t>
                      </a:r>
                      <a:r>
                        <a:rPr lang="pt-BR" baseline="0" dirty="0" smtClean="0"/>
                        <a:t> (SABER)</a:t>
                      </a:r>
                      <a:br>
                        <a:rPr lang="pt-BR" baseline="0" dirty="0" smtClean="0"/>
                      </a:br>
                      <a:r>
                        <a:rPr lang="pt-BR" b="1" baseline="0" dirty="0" smtClean="0"/>
                        <a:t>O QUE EU SEI? </a:t>
                      </a:r>
                      <a:endParaRPr lang="pt-BR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mtClean="0"/>
                        <a:t>I</a:t>
                      </a:r>
                      <a:r>
                        <a:rPr lang="pt-BR" baseline="0" smtClean="0"/>
                        <a:t> </a:t>
                      </a:r>
                      <a:r>
                        <a:rPr lang="pt-BR" baseline="0" dirty="0" smtClean="0"/>
                        <a:t>(</a:t>
                      </a:r>
                      <a:r>
                        <a:rPr lang="pt-BR" baseline="0" smtClean="0"/>
                        <a:t>INDAGAR)</a:t>
                      </a:r>
                    </a:p>
                    <a:p>
                      <a:pPr algn="ctr"/>
                      <a:r>
                        <a:rPr lang="pt-BR" b="1" baseline="0" dirty="0" smtClean="0"/>
                        <a:t>O QUE EU QUERO SABER? </a:t>
                      </a:r>
                      <a:endParaRPr lang="pt-BR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dirty="0" smtClean="0"/>
                    </a:p>
                    <a:p>
                      <a:pPr algn="ctr"/>
                      <a:r>
                        <a:rPr lang="pt-BR" dirty="0" smtClean="0"/>
                        <a:t>A</a:t>
                      </a:r>
                      <a:r>
                        <a:rPr lang="pt-BR" baseline="0" dirty="0" smtClean="0"/>
                        <a:t> (APRENDER)</a:t>
                      </a:r>
                    </a:p>
                    <a:p>
                      <a:pPr algn="ctr"/>
                      <a:r>
                        <a:rPr lang="pt-BR" b="1" baseline="0" dirty="0" smtClean="0"/>
                        <a:t>O QUE EU APRENDI? </a:t>
                      </a:r>
                    </a:p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R(REFLETIR)</a:t>
                      </a:r>
                      <a:r>
                        <a:rPr lang="pt-BR" baseline="0" dirty="0" smtClean="0"/>
                        <a:t> </a:t>
                      </a:r>
                    </a:p>
                    <a:p>
                      <a:pPr algn="ctr"/>
                      <a:r>
                        <a:rPr lang="pt-BR" b="1" baseline="0" dirty="0" smtClean="0"/>
                        <a:t>COMO EU APRENDI? </a:t>
                      </a:r>
                      <a:endParaRPr lang="pt-BR" b="1" dirty="0"/>
                    </a:p>
                  </a:txBody>
                  <a:tcPr anchor="ctr"/>
                </a:tc>
              </a:tr>
              <a:tr h="1978791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  <a:p>
                      <a:endParaRPr lang="pt-B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29</Words>
  <Application>Microsoft Office PowerPoint</Application>
  <PresentationFormat>Apresentação na tela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FDE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eliza.ferreira01</dc:creator>
  <cp:lastModifiedBy>eliza.ferreira01</cp:lastModifiedBy>
  <cp:revision>1</cp:revision>
  <dcterms:created xsi:type="dcterms:W3CDTF">2014-07-01T17:58:45Z</dcterms:created>
  <dcterms:modified xsi:type="dcterms:W3CDTF">2014-07-01T18:13:33Z</dcterms:modified>
</cp:coreProperties>
</file>