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5DD459-B860-4B98-9F0E-06F8E593E68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96F7881-053A-4C4A-BD26-741E043C84D6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1800" dirty="0" smtClean="0">
              <a:latin typeface="Comic Sans MS" pitchFamily="66" charset="0"/>
            </a:rPr>
            <a:t>Na sequência há atividades que nos permitem determinar os conhecimentos prévios? </a:t>
          </a:r>
          <a:endParaRPr lang="pt-BR" sz="1800" dirty="0"/>
        </a:p>
      </dgm:t>
    </dgm:pt>
    <dgm:pt modelId="{263CB71C-B1C2-4BE6-88A4-96CECB6BD0E0}" type="parTrans" cxnId="{3CE43D43-DACE-4B2B-80D0-5680723E1A8E}">
      <dgm:prSet/>
      <dgm:spPr/>
      <dgm:t>
        <a:bodyPr/>
        <a:lstStyle/>
        <a:p>
          <a:endParaRPr lang="pt-BR" sz="2400"/>
        </a:p>
      </dgm:t>
    </dgm:pt>
    <dgm:pt modelId="{9C556FE9-28AB-4E07-9B3E-5E7CC9690F82}" type="sibTrans" cxnId="{3CE43D43-DACE-4B2B-80D0-5680723E1A8E}">
      <dgm:prSet/>
      <dgm:spPr/>
      <dgm:t>
        <a:bodyPr/>
        <a:lstStyle/>
        <a:p>
          <a:endParaRPr lang="pt-BR" sz="2400"/>
        </a:p>
      </dgm:t>
    </dgm:pt>
    <dgm:pt modelId="{8826C7E4-97DF-45F6-A73F-ADEAF91241EE}">
      <dgm:prSet phldrT="[Tex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1800" dirty="0" smtClean="0">
              <a:latin typeface="Comic Sans MS" pitchFamily="66" charset="0"/>
            </a:rPr>
            <a:t>Há atividades cujos conteúdos sejam propostos de forma significativa e funcional?</a:t>
          </a:r>
          <a:endParaRPr lang="pt-BR" sz="1800" dirty="0"/>
        </a:p>
      </dgm:t>
    </dgm:pt>
    <dgm:pt modelId="{37336E41-193A-42E8-AADB-16B7364860A4}" type="parTrans" cxnId="{185C2EBD-8EF1-429F-BF11-5CDCFF09F3B9}">
      <dgm:prSet/>
      <dgm:spPr/>
      <dgm:t>
        <a:bodyPr/>
        <a:lstStyle/>
        <a:p>
          <a:endParaRPr lang="pt-BR" sz="2400"/>
        </a:p>
      </dgm:t>
    </dgm:pt>
    <dgm:pt modelId="{F7ECFCBE-D26E-43B4-BF28-A5AE90D1D4EB}" type="sibTrans" cxnId="{185C2EBD-8EF1-429F-BF11-5CDCFF09F3B9}">
      <dgm:prSet/>
      <dgm:spPr/>
      <dgm:t>
        <a:bodyPr/>
        <a:lstStyle/>
        <a:p>
          <a:endParaRPr lang="pt-BR" sz="2400"/>
        </a:p>
      </dgm:t>
    </dgm:pt>
    <dgm:pt modelId="{BE738CA0-CCA5-4D2B-B581-59E43CF3D0FD}">
      <dgm:prSet phldrT="[Tex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1800" dirty="0" smtClean="0">
              <a:latin typeface="Comic Sans MS" pitchFamily="66" charset="0"/>
            </a:rPr>
            <a:t>Há atividades em que possamos inferir sua adequação ao nível de desenvolvimento de cada aluno?</a:t>
          </a:r>
          <a:endParaRPr lang="pt-BR" sz="1800" dirty="0"/>
        </a:p>
      </dgm:t>
    </dgm:pt>
    <dgm:pt modelId="{F3BE697E-9944-4A5A-8D41-F49F24EFA27E}" type="parTrans" cxnId="{EABC06BD-1C20-4196-B9E2-B01F864603DE}">
      <dgm:prSet/>
      <dgm:spPr/>
      <dgm:t>
        <a:bodyPr/>
        <a:lstStyle/>
        <a:p>
          <a:endParaRPr lang="pt-BR" sz="2400"/>
        </a:p>
      </dgm:t>
    </dgm:pt>
    <dgm:pt modelId="{D92F74DC-23D6-4CA2-B24B-286155FD3CF4}" type="sibTrans" cxnId="{EABC06BD-1C20-4196-B9E2-B01F864603DE}">
      <dgm:prSet/>
      <dgm:spPr/>
      <dgm:t>
        <a:bodyPr/>
        <a:lstStyle/>
        <a:p>
          <a:endParaRPr lang="pt-BR" sz="2400"/>
        </a:p>
      </dgm:t>
    </dgm:pt>
    <dgm:pt modelId="{2304845E-1243-4D75-8539-1B085685B1DF}">
      <dgm:prSet phldrT="[Tex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1800" dirty="0" smtClean="0">
              <a:latin typeface="Comic Sans MS" pitchFamily="66" charset="0"/>
            </a:rPr>
            <a:t>Há atividades que representem um desafio alcançável?</a:t>
          </a:r>
          <a:endParaRPr lang="pt-BR" sz="1800" dirty="0"/>
        </a:p>
      </dgm:t>
    </dgm:pt>
    <dgm:pt modelId="{60AC2E56-A7A8-4EB7-9025-4F8BB3B286F3}" type="parTrans" cxnId="{E09E77C5-D81B-491B-B97C-DEA7AB5FDB58}">
      <dgm:prSet/>
      <dgm:spPr/>
      <dgm:t>
        <a:bodyPr/>
        <a:lstStyle/>
        <a:p>
          <a:endParaRPr lang="pt-BR" sz="2400"/>
        </a:p>
      </dgm:t>
    </dgm:pt>
    <dgm:pt modelId="{1428787F-B794-4695-807D-FEDBCCDDE6B3}" type="sibTrans" cxnId="{E09E77C5-D81B-491B-B97C-DEA7AB5FDB58}">
      <dgm:prSet/>
      <dgm:spPr/>
      <dgm:t>
        <a:bodyPr/>
        <a:lstStyle/>
        <a:p>
          <a:endParaRPr lang="pt-BR" sz="2400"/>
        </a:p>
      </dgm:t>
    </dgm:pt>
    <dgm:pt modelId="{2887BD67-6353-4FF7-BECD-1568416E6744}">
      <dgm:prSet phldrT="[Tex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1800" dirty="0" smtClean="0">
              <a:latin typeface="Comic Sans MS" pitchFamily="66" charset="0"/>
            </a:rPr>
            <a:t>Há atividades que provoquem um conflito cognitivo e promovam a atividade mental?</a:t>
          </a:r>
          <a:endParaRPr lang="pt-BR" sz="1800" dirty="0"/>
        </a:p>
      </dgm:t>
    </dgm:pt>
    <dgm:pt modelId="{058CB21D-6B37-44E5-8DFC-46BE8FC4E509}" type="parTrans" cxnId="{30279C52-6306-4133-B15A-04E121999AC9}">
      <dgm:prSet/>
      <dgm:spPr/>
      <dgm:t>
        <a:bodyPr/>
        <a:lstStyle/>
        <a:p>
          <a:endParaRPr lang="pt-BR" sz="2400"/>
        </a:p>
      </dgm:t>
    </dgm:pt>
    <dgm:pt modelId="{B50ABC27-1FA0-459F-9F33-9A45C5C73964}" type="sibTrans" cxnId="{30279C52-6306-4133-B15A-04E121999AC9}">
      <dgm:prSet/>
      <dgm:spPr/>
      <dgm:t>
        <a:bodyPr/>
        <a:lstStyle/>
        <a:p>
          <a:endParaRPr lang="pt-BR" sz="2400"/>
        </a:p>
      </dgm:t>
    </dgm:pt>
    <dgm:pt modelId="{206DA4E5-2982-40CF-9C69-B3F98304D7BE}">
      <dgm:prSet phldrT="[Tex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1800" dirty="0" smtClean="0">
              <a:latin typeface="Comic Sans MS" pitchFamily="66" charset="0"/>
            </a:rPr>
            <a:t>Há atividades que sejam motivadoras em relação à </a:t>
          </a:r>
          <a:r>
            <a:rPr lang="pt-BR" sz="2000" dirty="0" smtClean="0">
              <a:latin typeface="Comic Sans MS" pitchFamily="66" charset="0"/>
            </a:rPr>
            <a:t>aprendizagem dos novos conteúdos?</a:t>
          </a:r>
          <a:endParaRPr lang="pt-BR" sz="1800" dirty="0"/>
        </a:p>
      </dgm:t>
    </dgm:pt>
    <dgm:pt modelId="{0F18D332-409B-4969-965B-8D4A59B2B433}" type="parTrans" cxnId="{2E9F2BD8-DE7D-472C-8D97-4C35B1F313F3}">
      <dgm:prSet/>
      <dgm:spPr/>
      <dgm:t>
        <a:bodyPr/>
        <a:lstStyle/>
        <a:p>
          <a:endParaRPr lang="pt-BR" sz="2400"/>
        </a:p>
      </dgm:t>
    </dgm:pt>
    <dgm:pt modelId="{F7AB8CD6-BBD5-4A31-B8AC-0E2A38A7CFE8}" type="sibTrans" cxnId="{2E9F2BD8-DE7D-472C-8D97-4C35B1F313F3}">
      <dgm:prSet/>
      <dgm:spPr/>
      <dgm:t>
        <a:bodyPr/>
        <a:lstStyle/>
        <a:p>
          <a:endParaRPr lang="pt-BR" sz="2400"/>
        </a:p>
      </dgm:t>
    </dgm:pt>
    <dgm:pt modelId="{BE7F675E-B548-4276-A119-027DA922070C}">
      <dgm:prSet phldrT="[Tex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1800" dirty="0" smtClean="0">
              <a:latin typeface="Comic Sans MS" pitchFamily="66" charset="0"/>
            </a:rPr>
            <a:t>Há atividades que estimulem a autoestima e o autoconceito?</a:t>
          </a:r>
          <a:endParaRPr lang="pt-BR" sz="1800" dirty="0"/>
        </a:p>
      </dgm:t>
    </dgm:pt>
    <dgm:pt modelId="{7A94B312-81D6-41ED-B01E-43AC8E724C8A}" type="parTrans" cxnId="{068CD411-9566-4A4E-8C65-5BE6467E7105}">
      <dgm:prSet/>
      <dgm:spPr/>
      <dgm:t>
        <a:bodyPr/>
        <a:lstStyle/>
        <a:p>
          <a:endParaRPr lang="pt-BR" sz="2400"/>
        </a:p>
      </dgm:t>
    </dgm:pt>
    <dgm:pt modelId="{F0E6ED55-6E6A-4D7D-BEDF-66F2848B25EE}" type="sibTrans" cxnId="{068CD411-9566-4A4E-8C65-5BE6467E7105}">
      <dgm:prSet/>
      <dgm:spPr/>
      <dgm:t>
        <a:bodyPr/>
        <a:lstStyle/>
        <a:p>
          <a:endParaRPr lang="pt-BR" sz="2400"/>
        </a:p>
      </dgm:t>
    </dgm:pt>
    <dgm:pt modelId="{5EEAE403-9673-4FEB-A445-1362102E67DF}">
      <dgm:prSet phldrT="[Texto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sz="1800" dirty="0" smtClean="0">
              <a:latin typeface="Comic Sans MS" pitchFamily="66" charset="0"/>
            </a:rPr>
            <a:t> Há atividades que ajudem o aluno a adquirir habilidades relacionadas com o </a:t>
          </a:r>
          <a:r>
            <a:rPr lang="pt-BR" sz="1800" i="1" dirty="0" smtClean="0">
              <a:latin typeface="Comic Sans MS" pitchFamily="66" charset="0"/>
            </a:rPr>
            <a:t>aprender a aprender</a:t>
          </a:r>
          <a:r>
            <a:rPr lang="pt-BR" sz="1800" dirty="0" smtClean="0">
              <a:latin typeface="Comic Sans MS" pitchFamily="66" charset="0"/>
            </a:rPr>
            <a:t>, sendo cada vez mais autônomo em suas aprendizagens?</a:t>
          </a:r>
          <a:endParaRPr lang="pt-BR" sz="1800" dirty="0"/>
        </a:p>
      </dgm:t>
    </dgm:pt>
    <dgm:pt modelId="{7A63B8D1-585D-4B75-B143-4CD92C995745}" type="parTrans" cxnId="{D8A4B5E9-3A5D-4105-9B34-C686C9D1F818}">
      <dgm:prSet/>
      <dgm:spPr/>
      <dgm:t>
        <a:bodyPr/>
        <a:lstStyle/>
        <a:p>
          <a:endParaRPr lang="pt-BR" sz="2400"/>
        </a:p>
      </dgm:t>
    </dgm:pt>
    <dgm:pt modelId="{9F6A671B-86A2-4DC1-A73D-12F97B676DC1}" type="sibTrans" cxnId="{D8A4B5E9-3A5D-4105-9B34-C686C9D1F818}">
      <dgm:prSet/>
      <dgm:spPr/>
      <dgm:t>
        <a:bodyPr/>
        <a:lstStyle/>
        <a:p>
          <a:endParaRPr lang="pt-BR" sz="2400"/>
        </a:p>
      </dgm:t>
    </dgm:pt>
    <dgm:pt modelId="{DA0E75FC-3E8A-4B92-9EBD-E059551DB072}" type="pres">
      <dgm:prSet presAssocID="{E05DD459-B860-4B98-9F0E-06F8E593E68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A85173D-AE81-4984-A040-A362201A5547}" type="pres">
      <dgm:prSet presAssocID="{596F7881-053A-4C4A-BD26-741E043C84D6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EE06D1-7C16-4A07-B865-4200376C0CBC}" type="pres">
      <dgm:prSet presAssocID="{9C556FE9-28AB-4E07-9B3E-5E7CC9690F82}" presName="spacer" presStyleCnt="0"/>
      <dgm:spPr/>
    </dgm:pt>
    <dgm:pt modelId="{BD2F873F-B44E-4055-93AB-87B96DB1628B}" type="pres">
      <dgm:prSet presAssocID="{8826C7E4-97DF-45F6-A73F-ADEAF91241EE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4E0E78B-8A7F-4C5E-83E7-FE2C48FA1C88}" type="pres">
      <dgm:prSet presAssocID="{F7ECFCBE-D26E-43B4-BF28-A5AE90D1D4EB}" presName="spacer" presStyleCnt="0"/>
      <dgm:spPr/>
    </dgm:pt>
    <dgm:pt modelId="{DC3AAF28-9A48-4C98-97B2-10B9A4FB0B94}" type="pres">
      <dgm:prSet presAssocID="{BE738CA0-CCA5-4D2B-B581-59E43CF3D0FD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5B3E7FB-4027-4914-A39C-4CB66F599C19}" type="pres">
      <dgm:prSet presAssocID="{D92F74DC-23D6-4CA2-B24B-286155FD3CF4}" presName="spacer" presStyleCnt="0"/>
      <dgm:spPr/>
    </dgm:pt>
    <dgm:pt modelId="{C5F5EEC7-D6D3-4FE9-935A-3C8B6483A829}" type="pres">
      <dgm:prSet presAssocID="{2304845E-1243-4D75-8539-1B085685B1DF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71A96E5-17C6-4393-A28E-DD04B590B7D6}" type="pres">
      <dgm:prSet presAssocID="{1428787F-B794-4695-807D-FEDBCCDDE6B3}" presName="spacer" presStyleCnt="0"/>
      <dgm:spPr/>
    </dgm:pt>
    <dgm:pt modelId="{FEE05199-3D67-43E4-B30A-5202821101E1}" type="pres">
      <dgm:prSet presAssocID="{2887BD67-6353-4FF7-BECD-1568416E6744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10F74A4-3B53-49C5-A3A0-25171F8BE714}" type="pres">
      <dgm:prSet presAssocID="{B50ABC27-1FA0-459F-9F33-9A45C5C73964}" presName="spacer" presStyleCnt="0"/>
      <dgm:spPr/>
    </dgm:pt>
    <dgm:pt modelId="{091E610F-2184-4C5C-AF97-5C00DBD63C95}" type="pres">
      <dgm:prSet presAssocID="{206DA4E5-2982-40CF-9C69-B3F98304D7BE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BD1E4F-8E14-4875-8FBF-46E5E3626B5C}" type="pres">
      <dgm:prSet presAssocID="{F7AB8CD6-BBD5-4A31-B8AC-0E2A38A7CFE8}" presName="spacer" presStyleCnt="0"/>
      <dgm:spPr/>
    </dgm:pt>
    <dgm:pt modelId="{FF8B2A9E-DA29-4790-96A9-69281EF36FC5}" type="pres">
      <dgm:prSet presAssocID="{BE7F675E-B548-4276-A119-027DA922070C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908642D-7684-46B8-8A2C-15D85F167943}" type="pres">
      <dgm:prSet presAssocID="{F0E6ED55-6E6A-4D7D-BEDF-66F2848B25EE}" presName="spacer" presStyleCnt="0"/>
      <dgm:spPr/>
    </dgm:pt>
    <dgm:pt modelId="{F76BCAE8-3678-4C3B-83C2-685956064939}" type="pres">
      <dgm:prSet presAssocID="{5EEAE403-9673-4FEB-A445-1362102E67DF}" presName="parentText" presStyleLbl="node1" presStyleIdx="7" presStyleCnt="8" custLinFactY="8513" custLinFactNeighborX="-90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8A4B5E9-3A5D-4105-9B34-C686C9D1F818}" srcId="{E05DD459-B860-4B98-9F0E-06F8E593E684}" destId="{5EEAE403-9673-4FEB-A445-1362102E67DF}" srcOrd="7" destOrd="0" parTransId="{7A63B8D1-585D-4B75-B143-4CD92C995745}" sibTransId="{9F6A671B-86A2-4DC1-A73D-12F97B676DC1}"/>
    <dgm:cxn modelId="{E09E77C5-D81B-491B-B97C-DEA7AB5FDB58}" srcId="{E05DD459-B860-4B98-9F0E-06F8E593E684}" destId="{2304845E-1243-4D75-8539-1B085685B1DF}" srcOrd="3" destOrd="0" parTransId="{60AC2E56-A7A8-4EB7-9025-4F8BB3B286F3}" sibTransId="{1428787F-B794-4695-807D-FEDBCCDDE6B3}"/>
    <dgm:cxn modelId="{EABC06BD-1C20-4196-B9E2-B01F864603DE}" srcId="{E05DD459-B860-4B98-9F0E-06F8E593E684}" destId="{BE738CA0-CCA5-4D2B-B581-59E43CF3D0FD}" srcOrd="2" destOrd="0" parTransId="{F3BE697E-9944-4A5A-8D41-F49F24EFA27E}" sibTransId="{D92F74DC-23D6-4CA2-B24B-286155FD3CF4}"/>
    <dgm:cxn modelId="{8A6F79AF-1339-46EA-A199-A88334E87B86}" type="presOf" srcId="{206DA4E5-2982-40CF-9C69-B3F98304D7BE}" destId="{091E610F-2184-4C5C-AF97-5C00DBD63C95}" srcOrd="0" destOrd="0" presId="urn:microsoft.com/office/officeart/2005/8/layout/vList2"/>
    <dgm:cxn modelId="{D8ABA761-030C-4EA3-909F-7158577469DD}" type="presOf" srcId="{BE738CA0-CCA5-4D2B-B581-59E43CF3D0FD}" destId="{DC3AAF28-9A48-4C98-97B2-10B9A4FB0B94}" srcOrd="0" destOrd="0" presId="urn:microsoft.com/office/officeart/2005/8/layout/vList2"/>
    <dgm:cxn modelId="{2E9F2BD8-DE7D-472C-8D97-4C35B1F313F3}" srcId="{E05DD459-B860-4B98-9F0E-06F8E593E684}" destId="{206DA4E5-2982-40CF-9C69-B3F98304D7BE}" srcOrd="5" destOrd="0" parTransId="{0F18D332-409B-4969-965B-8D4A59B2B433}" sibTransId="{F7AB8CD6-BBD5-4A31-B8AC-0E2A38A7CFE8}"/>
    <dgm:cxn modelId="{185C2EBD-8EF1-429F-BF11-5CDCFF09F3B9}" srcId="{E05DD459-B860-4B98-9F0E-06F8E593E684}" destId="{8826C7E4-97DF-45F6-A73F-ADEAF91241EE}" srcOrd="1" destOrd="0" parTransId="{37336E41-193A-42E8-AADB-16B7364860A4}" sibTransId="{F7ECFCBE-D26E-43B4-BF28-A5AE90D1D4EB}"/>
    <dgm:cxn modelId="{30279C52-6306-4133-B15A-04E121999AC9}" srcId="{E05DD459-B860-4B98-9F0E-06F8E593E684}" destId="{2887BD67-6353-4FF7-BECD-1568416E6744}" srcOrd="4" destOrd="0" parTransId="{058CB21D-6B37-44E5-8DFC-46BE8FC4E509}" sibTransId="{B50ABC27-1FA0-459F-9F33-9A45C5C73964}"/>
    <dgm:cxn modelId="{5221A70D-20E2-4A75-87F4-8846A686F07B}" type="presOf" srcId="{BE7F675E-B548-4276-A119-027DA922070C}" destId="{FF8B2A9E-DA29-4790-96A9-69281EF36FC5}" srcOrd="0" destOrd="0" presId="urn:microsoft.com/office/officeart/2005/8/layout/vList2"/>
    <dgm:cxn modelId="{068CD411-9566-4A4E-8C65-5BE6467E7105}" srcId="{E05DD459-B860-4B98-9F0E-06F8E593E684}" destId="{BE7F675E-B548-4276-A119-027DA922070C}" srcOrd="6" destOrd="0" parTransId="{7A94B312-81D6-41ED-B01E-43AC8E724C8A}" sibTransId="{F0E6ED55-6E6A-4D7D-BEDF-66F2848B25EE}"/>
    <dgm:cxn modelId="{F6AEF81B-5B93-4273-B157-21B41331CC76}" type="presOf" srcId="{E05DD459-B860-4B98-9F0E-06F8E593E684}" destId="{DA0E75FC-3E8A-4B92-9EBD-E059551DB072}" srcOrd="0" destOrd="0" presId="urn:microsoft.com/office/officeart/2005/8/layout/vList2"/>
    <dgm:cxn modelId="{50A1973F-0A2A-4D9C-A584-4E11F96C11F7}" type="presOf" srcId="{2304845E-1243-4D75-8539-1B085685B1DF}" destId="{C5F5EEC7-D6D3-4FE9-935A-3C8B6483A829}" srcOrd="0" destOrd="0" presId="urn:microsoft.com/office/officeart/2005/8/layout/vList2"/>
    <dgm:cxn modelId="{F785D836-6B47-4145-8669-50755C511F82}" type="presOf" srcId="{8826C7E4-97DF-45F6-A73F-ADEAF91241EE}" destId="{BD2F873F-B44E-4055-93AB-87B96DB1628B}" srcOrd="0" destOrd="0" presId="urn:microsoft.com/office/officeart/2005/8/layout/vList2"/>
    <dgm:cxn modelId="{3CE43D43-DACE-4B2B-80D0-5680723E1A8E}" srcId="{E05DD459-B860-4B98-9F0E-06F8E593E684}" destId="{596F7881-053A-4C4A-BD26-741E043C84D6}" srcOrd="0" destOrd="0" parTransId="{263CB71C-B1C2-4BE6-88A4-96CECB6BD0E0}" sibTransId="{9C556FE9-28AB-4E07-9B3E-5E7CC9690F82}"/>
    <dgm:cxn modelId="{7899FA98-5D8C-4895-88B2-74231075CF7D}" type="presOf" srcId="{596F7881-053A-4C4A-BD26-741E043C84D6}" destId="{1A85173D-AE81-4984-A040-A362201A5547}" srcOrd="0" destOrd="0" presId="urn:microsoft.com/office/officeart/2005/8/layout/vList2"/>
    <dgm:cxn modelId="{CB422405-6ADC-403D-BD9D-FEFBC0C7D344}" type="presOf" srcId="{2887BD67-6353-4FF7-BECD-1568416E6744}" destId="{FEE05199-3D67-43E4-B30A-5202821101E1}" srcOrd="0" destOrd="0" presId="urn:microsoft.com/office/officeart/2005/8/layout/vList2"/>
    <dgm:cxn modelId="{76C4D495-949C-405D-BD88-039EA0B21A6A}" type="presOf" srcId="{5EEAE403-9673-4FEB-A445-1362102E67DF}" destId="{F76BCAE8-3678-4C3B-83C2-685956064939}" srcOrd="0" destOrd="0" presId="urn:microsoft.com/office/officeart/2005/8/layout/vList2"/>
    <dgm:cxn modelId="{7C5E3CAF-C90B-4D65-8387-5776F0AF5AB1}" type="presParOf" srcId="{DA0E75FC-3E8A-4B92-9EBD-E059551DB072}" destId="{1A85173D-AE81-4984-A040-A362201A5547}" srcOrd="0" destOrd="0" presId="urn:microsoft.com/office/officeart/2005/8/layout/vList2"/>
    <dgm:cxn modelId="{C236918F-2C28-4C2F-8378-28F477347B98}" type="presParOf" srcId="{DA0E75FC-3E8A-4B92-9EBD-E059551DB072}" destId="{99EE06D1-7C16-4A07-B865-4200376C0CBC}" srcOrd="1" destOrd="0" presId="urn:microsoft.com/office/officeart/2005/8/layout/vList2"/>
    <dgm:cxn modelId="{B59977BC-CBCA-4449-BCE2-A8A7F0D3D1D1}" type="presParOf" srcId="{DA0E75FC-3E8A-4B92-9EBD-E059551DB072}" destId="{BD2F873F-B44E-4055-93AB-87B96DB1628B}" srcOrd="2" destOrd="0" presId="urn:microsoft.com/office/officeart/2005/8/layout/vList2"/>
    <dgm:cxn modelId="{61ED0725-0830-4300-A600-C6D6F45A3F90}" type="presParOf" srcId="{DA0E75FC-3E8A-4B92-9EBD-E059551DB072}" destId="{C4E0E78B-8A7F-4C5E-83E7-FE2C48FA1C88}" srcOrd="3" destOrd="0" presId="urn:microsoft.com/office/officeart/2005/8/layout/vList2"/>
    <dgm:cxn modelId="{AE88A2DD-6219-468F-AC3F-FD4AC3017C1F}" type="presParOf" srcId="{DA0E75FC-3E8A-4B92-9EBD-E059551DB072}" destId="{DC3AAF28-9A48-4C98-97B2-10B9A4FB0B94}" srcOrd="4" destOrd="0" presId="urn:microsoft.com/office/officeart/2005/8/layout/vList2"/>
    <dgm:cxn modelId="{1DB103BB-E115-4250-A0F8-D9B8DE57E0C2}" type="presParOf" srcId="{DA0E75FC-3E8A-4B92-9EBD-E059551DB072}" destId="{B5B3E7FB-4027-4914-A39C-4CB66F599C19}" srcOrd="5" destOrd="0" presId="urn:microsoft.com/office/officeart/2005/8/layout/vList2"/>
    <dgm:cxn modelId="{47B7CA45-1588-4C49-A6CD-96B222360D1C}" type="presParOf" srcId="{DA0E75FC-3E8A-4B92-9EBD-E059551DB072}" destId="{C5F5EEC7-D6D3-4FE9-935A-3C8B6483A829}" srcOrd="6" destOrd="0" presId="urn:microsoft.com/office/officeart/2005/8/layout/vList2"/>
    <dgm:cxn modelId="{98B1193C-E9BB-4B6D-A978-E30D25432C73}" type="presParOf" srcId="{DA0E75FC-3E8A-4B92-9EBD-E059551DB072}" destId="{B71A96E5-17C6-4393-A28E-DD04B590B7D6}" srcOrd="7" destOrd="0" presId="urn:microsoft.com/office/officeart/2005/8/layout/vList2"/>
    <dgm:cxn modelId="{3C1BE709-7499-4A19-86E2-7D9E0545EC04}" type="presParOf" srcId="{DA0E75FC-3E8A-4B92-9EBD-E059551DB072}" destId="{FEE05199-3D67-43E4-B30A-5202821101E1}" srcOrd="8" destOrd="0" presId="urn:microsoft.com/office/officeart/2005/8/layout/vList2"/>
    <dgm:cxn modelId="{AC390BCA-359B-4BFA-B107-39924847D9D4}" type="presParOf" srcId="{DA0E75FC-3E8A-4B92-9EBD-E059551DB072}" destId="{610F74A4-3B53-49C5-A3A0-25171F8BE714}" srcOrd="9" destOrd="0" presId="urn:microsoft.com/office/officeart/2005/8/layout/vList2"/>
    <dgm:cxn modelId="{B8A856FE-10C5-4092-90E5-5B87E05BD03D}" type="presParOf" srcId="{DA0E75FC-3E8A-4B92-9EBD-E059551DB072}" destId="{091E610F-2184-4C5C-AF97-5C00DBD63C95}" srcOrd="10" destOrd="0" presId="urn:microsoft.com/office/officeart/2005/8/layout/vList2"/>
    <dgm:cxn modelId="{259635C7-0504-4029-B845-0FBD0CA35198}" type="presParOf" srcId="{DA0E75FC-3E8A-4B92-9EBD-E059551DB072}" destId="{DBBD1E4F-8E14-4875-8FBF-46E5E3626B5C}" srcOrd="11" destOrd="0" presId="urn:microsoft.com/office/officeart/2005/8/layout/vList2"/>
    <dgm:cxn modelId="{74C6FB12-3B83-449F-BC30-4F09E4A0C494}" type="presParOf" srcId="{DA0E75FC-3E8A-4B92-9EBD-E059551DB072}" destId="{FF8B2A9E-DA29-4790-96A9-69281EF36FC5}" srcOrd="12" destOrd="0" presId="urn:microsoft.com/office/officeart/2005/8/layout/vList2"/>
    <dgm:cxn modelId="{644804D0-D6C3-4236-B65D-EAB388197EF0}" type="presParOf" srcId="{DA0E75FC-3E8A-4B92-9EBD-E059551DB072}" destId="{3908642D-7684-46B8-8A2C-15D85F167943}" srcOrd="13" destOrd="0" presId="urn:microsoft.com/office/officeart/2005/8/layout/vList2"/>
    <dgm:cxn modelId="{E226A0F3-85CF-4696-8029-7446E8FF8026}" type="presParOf" srcId="{DA0E75FC-3E8A-4B92-9EBD-E059551DB072}" destId="{F76BCAE8-3678-4C3B-83C2-685956064939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85173D-AE81-4984-A040-A362201A5547}">
      <dsp:nvSpPr>
        <dsp:cNvPr id="0" name=""/>
        <dsp:cNvSpPr/>
      </dsp:nvSpPr>
      <dsp:spPr>
        <a:xfrm>
          <a:off x="0" y="136501"/>
          <a:ext cx="8316416" cy="72393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Comic Sans MS" pitchFamily="66" charset="0"/>
            </a:rPr>
            <a:t>Na sequência há atividades que nos permitem determinar os conhecimentos prévios? </a:t>
          </a:r>
          <a:endParaRPr lang="pt-BR" sz="1800" kern="1200" dirty="0"/>
        </a:p>
      </dsp:txBody>
      <dsp:txXfrm>
        <a:off x="35340" y="171841"/>
        <a:ext cx="8245736" cy="653257"/>
      </dsp:txXfrm>
    </dsp:sp>
    <dsp:sp modelId="{BD2F873F-B44E-4055-93AB-87B96DB1628B}">
      <dsp:nvSpPr>
        <dsp:cNvPr id="0" name=""/>
        <dsp:cNvSpPr/>
      </dsp:nvSpPr>
      <dsp:spPr>
        <a:xfrm>
          <a:off x="0" y="874839"/>
          <a:ext cx="8316416" cy="72393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Comic Sans MS" pitchFamily="66" charset="0"/>
            </a:rPr>
            <a:t>Há atividades cujos conteúdos sejam propostos de forma significativa e funcional?</a:t>
          </a:r>
          <a:endParaRPr lang="pt-BR" sz="1800" kern="1200" dirty="0"/>
        </a:p>
      </dsp:txBody>
      <dsp:txXfrm>
        <a:off x="35340" y="910179"/>
        <a:ext cx="8245736" cy="653257"/>
      </dsp:txXfrm>
    </dsp:sp>
    <dsp:sp modelId="{DC3AAF28-9A48-4C98-97B2-10B9A4FB0B94}">
      <dsp:nvSpPr>
        <dsp:cNvPr id="0" name=""/>
        <dsp:cNvSpPr/>
      </dsp:nvSpPr>
      <dsp:spPr>
        <a:xfrm>
          <a:off x="0" y="1613176"/>
          <a:ext cx="8316416" cy="72393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Comic Sans MS" pitchFamily="66" charset="0"/>
            </a:rPr>
            <a:t>Há atividades em que possamos inferir sua adequação ao nível de desenvolvimento de cada aluno?</a:t>
          </a:r>
          <a:endParaRPr lang="pt-BR" sz="1800" kern="1200" dirty="0"/>
        </a:p>
      </dsp:txBody>
      <dsp:txXfrm>
        <a:off x="35340" y="1648516"/>
        <a:ext cx="8245736" cy="653257"/>
      </dsp:txXfrm>
    </dsp:sp>
    <dsp:sp modelId="{C5F5EEC7-D6D3-4FE9-935A-3C8B6483A829}">
      <dsp:nvSpPr>
        <dsp:cNvPr id="0" name=""/>
        <dsp:cNvSpPr/>
      </dsp:nvSpPr>
      <dsp:spPr>
        <a:xfrm>
          <a:off x="0" y="2351514"/>
          <a:ext cx="8316416" cy="72393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Comic Sans MS" pitchFamily="66" charset="0"/>
            </a:rPr>
            <a:t>Há atividades que representem um desafio alcançável?</a:t>
          </a:r>
          <a:endParaRPr lang="pt-BR" sz="1800" kern="1200" dirty="0"/>
        </a:p>
      </dsp:txBody>
      <dsp:txXfrm>
        <a:off x="35340" y="2386854"/>
        <a:ext cx="8245736" cy="653257"/>
      </dsp:txXfrm>
    </dsp:sp>
    <dsp:sp modelId="{FEE05199-3D67-43E4-B30A-5202821101E1}">
      <dsp:nvSpPr>
        <dsp:cNvPr id="0" name=""/>
        <dsp:cNvSpPr/>
      </dsp:nvSpPr>
      <dsp:spPr>
        <a:xfrm>
          <a:off x="0" y="3089852"/>
          <a:ext cx="8316416" cy="72393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Comic Sans MS" pitchFamily="66" charset="0"/>
            </a:rPr>
            <a:t>Há atividades que provoquem um conflito cognitivo e promovam a atividade mental?</a:t>
          </a:r>
          <a:endParaRPr lang="pt-BR" sz="1800" kern="1200" dirty="0"/>
        </a:p>
      </dsp:txBody>
      <dsp:txXfrm>
        <a:off x="35340" y="3125192"/>
        <a:ext cx="8245736" cy="653257"/>
      </dsp:txXfrm>
    </dsp:sp>
    <dsp:sp modelId="{091E610F-2184-4C5C-AF97-5C00DBD63C95}">
      <dsp:nvSpPr>
        <dsp:cNvPr id="0" name=""/>
        <dsp:cNvSpPr/>
      </dsp:nvSpPr>
      <dsp:spPr>
        <a:xfrm>
          <a:off x="0" y="3828189"/>
          <a:ext cx="8316416" cy="72393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Comic Sans MS" pitchFamily="66" charset="0"/>
            </a:rPr>
            <a:t>Há atividades que sejam motivadoras em relação à </a:t>
          </a:r>
          <a:r>
            <a:rPr lang="pt-BR" sz="2000" kern="1200" dirty="0" smtClean="0">
              <a:latin typeface="Comic Sans MS" pitchFamily="66" charset="0"/>
            </a:rPr>
            <a:t>aprendizagem dos novos conteúdos?</a:t>
          </a:r>
          <a:endParaRPr lang="pt-BR" sz="1800" kern="1200" dirty="0"/>
        </a:p>
      </dsp:txBody>
      <dsp:txXfrm>
        <a:off x="35340" y="3863529"/>
        <a:ext cx="8245736" cy="653257"/>
      </dsp:txXfrm>
    </dsp:sp>
    <dsp:sp modelId="{FF8B2A9E-DA29-4790-96A9-69281EF36FC5}">
      <dsp:nvSpPr>
        <dsp:cNvPr id="0" name=""/>
        <dsp:cNvSpPr/>
      </dsp:nvSpPr>
      <dsp:spPr>
        <a:xfrm>
          <a:off x="0" y="4566527"/>
          <a:ext cx="8316416" cy="72393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Comic Sans MS" pitchFamily="66" charset="0"/>
            </a:rPr>
            <a:t>Há atividades que estimulem a autoestima e o autoconceito?</a:t>
          </a:r>
          <a:endParaRPr lang="pt-BR" sz="1800" kern="1200" dirty="0"/>
        </a:p>
      </dsp:txBody>
      <dsp:txXfrm>
        <a:off x="35340" y="4601867"/>
        <a:ext cx="8245736" cy="653257"/>
      </dsp:txXfrm>
    </dsp:sp>
    <dsp:sp modelId="{F76BCAE8-3678-4C3B-83C2-685956064939}">
      <dsp:nvSpPr>
        <dsp:cNvPr id="0" name=""/>
        <dsp:cNvSpPr/>
      </dsp:nvSpPr>
      <dsp:spPr>
        <a:xfrm>
          <a:off x="0" y="5380893"/>
          <a:ext cx="8316416" cy="72393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Comic Sans MS" pitchFamily="66" charset="0"/>
            </a:rPr>
            <a:t> Há atividades que ajudem o aluno a adquirir habilidades relacionadas com o </a:t>
          </a:r>
          <a:r>
            <a:rPr lang="pt-BR" sz="1800" i="1" kern="1200" dirty="0" smtClean="0">
              <a:latin typeface="Comic Sans MS" pitchFamily="66" charset="0"/>
            </a:rPr>
            <a:t>aprender a aprender</a:t>
          </a:r>
          <a:r>
            <a:rPr lang="pt-BR" sz="1800" kern="1200" dirty="0" smtClean="0">
              <a:latin typeface="Comic Sans MS" pitchFamily="66" charset="0"/>
            </a:rPr>
            <a:t>, sendo cada vez mais autônomo em suas aprendizagens?</a:t>
          </a:r>
          <a:endParaRPr lang="pt-BR" sz="1800" kern="1200" dirty="0"/>
        </a:p>
      </dsp:txBody>
      <dsp:txXfrm>
        <a:off x="35340" y="5416233"/>
        <a:ext cx="8245736" cy="653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BR" smtClean="0"/>
              <a:t>ANEXO I 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B67CC-8CAB-4063-A1B3-5B55851F359D}" type="datetimeFigureOut">
              <a:rPr lang="pt-BR" smtClean="0"/>
              <a:t>02/07/2014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28246-4F3A-4944-AD28-6F5DFE9ACB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49287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BR" smtClean="0"/>
              <a:t>ANEXO I 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C43BF-0680-4236-8102-F8323BBD12A1}" type="datetimeFigureOut">
              <a:rPr lang="pt-BR" smtClean="0"/>
              <a:t>02/07/2014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CEA6-DCF6-4B3E-B0DC-DDF88BFD2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7814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BCEA6-DCF6-4B3E-B0DC-DDF88BFD21E7}" type="slidenum">
              <a:rPr lang="pt-BR" smtClean="0"/>
              <a:t>1</a:t>
            </a:fld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t-BR" smtClean="0"/>
              <a:t>ANEXO I 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6282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2CDD0-945E-46F8-B5BD-B95C7557007E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4418C-C381-416D-AA18-F173EAB507B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10181176"/>
              </p:ext>
            </p:extLst>
          </p:nvPr>
        </p:nvGraphicFramePr>
        <p:xfrm>
          <a:off x="395536" y="188640"/>
          <a:ext cx="8316416" cy="6165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z="2000" dirty="0" smtClean="0"/>
              <a:t>ANEXO I </a:t>
            </a:r>
            <a:endParaRPr lang="pt-B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115</Words>
  <Application>Microsoft Office PowerPoint</Application>
  <PresentationFormat>Apresentação na tela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FDE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eliza.ferreira01</dc:creator>
  <cp:lastModifiedBy>User</cp:lastModifiedBy>
  <cp:revision>22</cp:revision>
  <dcterms:created xsi:type="dcterms:W3CDTF">2014-06-24T13:12:41Z</dcterms:created>
  <dcterms:modified xsi:type="dcterms:W3CDTF">2014-07-02T12:43:33Z</dcterms:modified>
</cp:coreProperties>
</file>