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3EB05-6EDE-4D2C-99AE-A0ABE28547C9}" type="datetimeFigureOut">
              <a:rPr lang="pt-BR" smtClean="0"/>
              <a:t>02/07/2014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EB8F3-39DD-4886-8428-8FB2F3DF4F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1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4867BC1-C3E9-42EA-8CFC-881A19BA2A24}" type="datetimeFigureOut">
              <a:rPr lang="pt-BR" smtClean="0"/>
              <a:pPr/>
              <a:t>02/07/2014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56C037-A70F-4867-A13A-21D21FFBA70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323528" y="764704"/>
            <a:ext cx="8501062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Verdana" pitchFamily="34" charset="0"/>
              </a:rPr>
              <a:t> Que saberes o professor precisa ter para trabalhar uma sequência didática de forma produtiva?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</a:pPr>
            <a:endParaRPr lang="pt-BR" sz="2000" dirty="0">
              <a:solidFill>
                <a:srgbClr val="002060"/>
              </a:solidFill>
              <a:latin typeface="Verdana" pitchFamily="34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Verdana" pitchFamily="34" charset="0"/>
              </a:rPr>
              <a:t> Se um professor o procura dizendo que considera que os seus alunos não têm pré-requisitos para realizar as atividades propostas em uma sequência didática , que orientação você daria a ele?</a:t>
            </a:r>
          </a:p>
          <a:p>
            <a:pPr algn="just">
              <a:spcBef>
                <a:spcPct val="50000"/>
              </a:spcBef>
            </a:pPr>
            <a:endParaRPr lang="pt-BR" sz="2000" dirty="0">
              <a:solidFill>
                <a:srgbClr val="002060"/>
              </a:solidFill>
              <a:latin typeface="Verdana" pitchFamily="34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pt-BR" sz="2000" dirty="0">
                <a:solidFill>
                  <a:srgbClr val="002060"/>
                </a:solidFill>
                <a:latin typeface="Verdana" pitchFamily="34" charset="0"/>
              </a:rPr>
              <a:t> Se alguns docentes não estão utilizando o currículo com sua lógica, mas selecionando algumas atividades que consideram mais adequadas, por considerarem perda de tempo alguns procedimentos sugeridos no material, </a:t>
            </a:r>
            <a:r>
              <a:rPr lang="pt-BR" sz="2000">
                <a:solidFill>
                  <a:srgbClr val="002060"/>
                </a:solidFill>
                <a:latin typeface="Verdana" pitchFamily="34" charset="0"/>
              </a:rPr>
              <a:t>como </a:t>
            </a:r>
            <a:r>
              <a:rPr lang="pt-BR" sz="2000" smtClean="0">
                <a:solidFill>
                  <a:srgbClr val="002060"/>
                </a:solidFill>
                <a:latin typeface="Verdana" pitchFamily="34" charset="0"/>
              </a:rPr>
              <a:t>você</a:t>
            </a:r>
            <a:r>
              <a:rPr lang="pt-BR" sz="2000" smtClean="0">
                <a:solidFill>
                  <a:srgbClr val="002060"/>
                </a:solidFill>
                <a:latin typeface="Verdana" pitchFamily="34" charset="0"/>
              </a:rPr>
              <a:t> </a:t>
            </a:r>
            <a:r>
              <a:rPr lang="pt-BR" sz="2000" dirty="0">
                <a:solidFill>
                  <a:srgbClr val="002060"/>
                </a:solidFill>
                <a:latin typeface="Verdana" pitchFamily="34" charset="0"/>
              </a:rPr>
              <a:t>deve proceder?</a:t>
            </a:r>
          </a:p>
          <a:p>
            <a:pPr algn="just">
              <a:spcBef>
                <a:spcPct val="50000"/>
              </a:spcBef>
            </a:pPr>
            <a:endParaRPr lang="pt-BR" sz="2000" dirty="0">
              <a:solidFill>
                <a:srgbClr val="002060"/>
              </a:solidFill>
              <a:latin typeface="Verdana" pitchFamily="34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Gestão Pedagógica: o Currículo na prática da sala de aula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</TotalTime>
  <Words>98</Words>
  <Application>Microsoft Office PowerPoint</Application>
  <PresentationFormat>Apresentação na tela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Aspecto</vt:lpstr>
      <vt:lpstr>Apresentação do PowerPoint</vt:lpstr>
    </vt:vector>
  </TitlesOfParts>
  <Company>FDE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eliza.ferreira01</dc:creator>
  <cp:lastModifiedBy>User</cp:lastModifiedBy>
  <cp:revision>4</cp:revision>
  <dcterms:created xsi:type="dcterms:W3CDTF">2014-06-24T12:35:50Z</dcterms:created>
  <dcterms:modified xsi:type="dcterms:W3CDTF">2014-07-02T12:30:48Z</dcterms:modified>
</cp:coreProperties>
</file>