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460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29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68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47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75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68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05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99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738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26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085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B45B8-E5C9-4234-BA6C-153EB473EF40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31FD1-4936-4AE9-ABF6-69A55F2559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92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692696"/>
            <a:ext cx="9144000" cy="204608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Atividade 3 </a:t>
            </a:r>
            <a:br>
              <a:rPr lang="pt-BR" dirty="0" smtClean="0"/>
            </a:br>
            <a:r>
              <a:rPr lang="pt-BR" sz="3100" dirty="0" smtClean="0"/>
              <a:t>Selecione uma experiência cognitiva e uma experiência </a:t>
            </a:r>
            <a:r>
              <a:rPr lang="pt-BR" sz="3100" dirty="0" err="1" smtClean="0"/>
              <a:t>metacognitiva</a:t>
            </a:r>
            <a:r>
              <a:rPr lang="pt-BR" sz="3100" dirty="0" smtClean="0"/>
              <a:t> presente nas Sequências Didáticas selecionadas. </a:t>
            </a:r>
            <a:endParaRPr lang="pt-BR" sz="31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19672" y="3429000"/>
            <a:ext cx="6400800" cy="91095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sz="4400" dirty="0" smtClean="0">
                <a:solidFill>
                  <a:schemeClr val="tx1"/>
                </a:solidFill>
              </a:rPr>
              <a:t>Experiência cognitiva </a:t>
            </a:r>
            <a:endParaRPr lang="pt-BR" sz="4400" dirty="0">
              <a:solidFill>
                <a:schemeClr val="tx1"/>
              </a:solidFill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475656" y="4869160"/>
            <a:ext cx="6400800" cy="9109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400" dirty="0" smtClean="0">
                <a:solidFill>
                  <a:schemeClr val="tx1"/>
                </a:solidFill>
              </a:rPr>
              <a:t>Experiência </a:t>
            </a:r>
            <a:r>
              <a:rPr lang="pt-BR" sz="4400" dirty="0" err="1" smtClean="0">
                <a:solidFill>
                  <a:schemeClr val="tx1"/>
                </a:solidFill>
              </a:rPr>
              <a:t>metacognitiva</a:t>
            </a:r>
            <a:r>
              <a:rPr lang="pt-BR" sz="4400" dirty="0" smtClean="0">
                <a:solidFill>
                  <a:schemeClr val="tx1"/>
                </a:solidFill>
              </a:rPr>
              <a:t> </a:t>
            </a:r>
            <a:endParaRPr lang="pt-BR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92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Apresentação na tela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Atividade 3  Selecione uma experiência cognitiva e uma experiência metacognitiva presente nas Sequências Didáticas selecionadas.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Atividade 3  Selecione uma experiência cognitiva e uma experiência metacognitiva presente nas Sequências Didáticas selecionadas. </dc:title>
  <dc:creator>User</dc:creator>
  <cp:lastModifiedBy>User</cp:lastModifiedBy>
  <cp:revision>1</cp:revision>
  <dcterms:created xsi:type="dcterms:W3CDTF">2014-07-16T11:58:53Z</dcterms:created>
  <dcterms:modified xsi:type="dcterms:W3CDTF">2014-07-16T12:02:19Z</dcterms:modified>
</cp:coreProperties>
</file>