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6560F0-5F88-4B6B-A67B-5F189041D433}" type="doc">
      <dgm:prSet loTypeId="urn:microsoft.com/office/officeart/2005/8/layout/cycle7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pt-BR"/>
        </a:p>
      </dgm:t>
    </dgm:pt>
    <dgm:pt modelId="{56E1BCED-9255-4B06-9C04-9526C2AAC704}">
      <dgm:prSet phldrT="[Texto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pt-BR" sz="1050" dirty="0"/>
        </a:p>
      </dgm:t>
    </dgm:pt>
    <dgm:pt modelId="{3FC898CA-D194-4BC3-8200-2C538BFC23A3}" type="parTrans" cxnId="{456FE769-BDDE-4780-9703-F58E2D283E1F}">
      <dgm:prSet/>
      <dgm:spPr/>
      <dgm:t>
        <a:bodyPr/>
        <a:lstStyle/>
        <a:p>
          <a:endParaRPr lang="pt-BR"/>
        </a:p>
      </dgm:t>
    </dgm:pt>
    <dgm:pt modelId="{00BB6E62-7706-4EED-8D47-B412D92C2299}" type="sibTrans" cxnId="{456FE769-BDDE-4780-9703-F58E2D283E1F}">
      <dgm:prSet/>
      <dgm:spPr/>
      <dgm:t>
        <a:bodyPr/>
        <a:lstStyle/>
        <a:p>
          <a:endParaRPr lang="pt-BR"/>
        </a:p>
      </dgm:t>
    </dgm:pt>
    <dgm:pt modelId="{8B58CB8A-CAB5-4CA7-8BF1-1A41672E5539}">
      <dgm:prSet phldrT="[Tex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pt-BR" sz="1200" dirty="0"/>
        </a:p>
      </dgm:t>
    </dgm:pt>
    <dgm:pt modelId="{DDF86538-F317-4628-BA29-22960DBD0812}" type="parTrans" cxnId="{8F5ABDE6-D142-4AC9-ACC4-0343D45DCA2E}">
      <dgm:prSet/>
      <dgm:spPr/>
      <dgm:t>
        <a:bodyPr/>
        <a:lstStyle/>
        <a:p>
          <a:endParaRPr lang="pt-BR"/>
        </a:p>
      </dgm:t>
    </dgm:pt>
    <dgm:pt modelId="{1554BFBC-828B-471A-9D61-94F35DB7BC4C}" type="sibTrans" cxnId="{8F5ABDE6-D142-4AC9-ACC4-0343D45DCA2E}">
      <dgm:prSet/>
      <dgm:spPr/>
      <dgm:t>
        <a:bodyPr/>
        <a:lstStyle/>
        <a:p>
          <a:endParaRPr lang="pt-BR"/>
        </a:p>
      </dgm:t>
    </dgm:pt>
    <dgm:pt modelId="{0C653FB9-90B5-4667-9A82-8184EE6B22BD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pt-BR" sz="1200" dirty="0" smtClean="0"/>
        </a:p>
      </dgm:t>
    </dgm:pt>
    <dgm:pt modelId="{FE6B61CB-0467-4A96-9016-6D32A4DD0941}" type="parTrans" cxnId="{38FFA33D-BF30-4C1E-826F-198AF9D324CA}">
      <dgm:prSet/>
      <dgm:spPr/>
      <dgm:t>
        <a:bodyPr/>
        <a:lstStyle/>
        <a:p>
          <a:endParaRPr lang="pt-BR"/>
        </a:p>
      </dgm:t>
    </dgm:pt>
    <dgm:pt modelId="{5662E50A-68D3-401E-8D3C-DBB5D59FF69A}" type="sibTrans" cxnId="{38FFA33D-BF30-4C1E-826F-198AF9D324CA}">
      <dgm:prSet/>
      <dgm:spPr/>
      <dgm:t>
        <a:bodyPr/>
        <a:lstStyle/>
        <a:p>
          <a:endParaRPr lang="pt-BR"/>
        </a:p>
      </dgm:t>
    </dgm:pt>
    <dgm:pt modelId="{8B01A543-741E-4987-8330-9D587A76B46F}" type="pres">
      <dgm:prSet presAssocID="{BE6560F0-5F88-4B6B-A67B-5F189041D43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79EE12D-AB59-4E49-87F7-5A4094F94AD3}" type="pres">
      <dgm:prSet presAssocID="{56E1BCED-9255-4B06-9C04-9526C2AAC704}" presName="node" presStyleLbl="node1" presStyleIdx="0" presStyleCnt="3" custScaleX="146999" custScaleY="111165" custRadScaleRad="85723" custRadScaleInc="-268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B9AB811-7A34-469D-894C-68A1956E0300}" type="pres">
      <dgm:prSet presAssocID="{00BB6E62-7706-4EED-8D47-B412D92C2299}" presName="sibTrans" presStyleLbl="sibTrans2D1" presStyleIdx="0" presStyleCnt="3"/>
      <dgm:spPr/>
      <dgm:t>
        <a:bodyPr/>
        <a:lstStyle/>
        <a:p>
          <a:endParaRPr lang="pt-BR"/>
        </a:p>
      </dgm:t>
    </dgm:pt>
    <dgm:pt modelId="{F735CBB1-B176-44DE-AB77-6B9DB8C333E3}" type="pres">
      <dgm:prSet presAssocID="{00BB6E62-7706-4EED-8D47-B412D92C2299}" presName="connectorText" presStyleLbl="sibTrans2D1" presStyleIdx="0" presStyleCnt="3"/>
      <dgm:spPr/>
      <dgm:t>
        <a:bodyPr/>
        <a:lstStyle/>
        <a:p>
          <a:endParaRPr lang="pt-BR"/>
        </a:p>
      </dgm:t>
    </dgm:pt>
    <dgm:pt modelId="{BB4FA319-6205-40CE-8817-C0017E4BFDC6}" type="pres">
      <dgm:prSet presAssocID="{8B58CB8A-CAB5-4CA7-8BF1-1A41672E5539}" presName="node" presStyleLbl="node1" presStyleIdx="1" presStyleCnt="3" custScaleX="102029" custScaleY="123315" custRadScaleRad="88408" custRadScaleInc="-2282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A6FB83-FFB3-4E38-9101-DA5D8C9FB9B3}" type="pres">
      <dgm:prSet presAssocID="{1554BFBC-828B-471A-9D61-94F35DB7BC4C}" presName="sibTrans" presStyleLbl="sibTrans2D1" presStyleIdx="1" presStyleCnt="3"/>
      <dgm:spPr/>
      <dgm:t>
        <a:bodyPr/>
        <a:lstStyle/>
        <a:p>
          <a:endParaRPr lang="pt-BR"/>
        </a:p>
      </dgm:t>
    </dgm:pt>
    <dgm:pt modelId="{DA2B0743-19C5-4D38-9149-441ABDB949E9}" type="pres">
      <dgm:prSet presAssocID="{1554BFBC-828B-471A-9D61-94F35DB7BC4C}" presName="connectorText" presStyleLbl="sibTrans2D1" presStyleIdx="1" presStyleCnt="3"/>
      <dgm:spPr/>
      <dgm:t>
        <a:bodyPr/>
        <a:lstStyle/>
        <a:p>
          <a:endParaRPr lang="pt-BR"/>
        </a:p>
      </dgm:t>
    </dgm:pt>
    <dgm:pt modelId="{C4D3EA5C-402D-4D7D-B251-E2D6F7CC59B6}" type="pres">
      <dgm:prSet presAssocID="{0C653FB9-90B5-4667-9A82-8184EE6B22BD}" presName="node" presStyleLbl="node1" presStyleIdx="2" presStyleCnt="3" custScaleX="103320" custScaleY="129914" custRadScaleRad="89502" custRadScaleInc="2573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43E6BC-67A0-4B02-B011-E6C237E10AA4}" type="pres">
      <dgm:prSet presAssocID="{5662E50A-68D3-401E-8D3C-DBB5D59FF69A}" presName="sibTrans" presStyleLbl="sibTrans2D1" presStyleIdx="2" presStyleCnt="3"/>
      <dgm:spPr/>
      <dgm:t>
        <a:bodyPr/>
        <a:lstStyle/>
        <a:p>
          <a:endParaRPr lang="pt-BR"/>
        </a:p>
      </dgm:t>
    </dgm:pt>
    <dgm:pt modelId="{D7D8013E-8DA6-423F-A710-1B0F3D17A5A0}" type="pres">
      <dgm:prSet presAssocID="{5662E50A-68D3-401E-8D3C-DBB5D59FF69A}" presName="connectorText" presStyleLbl="sibTrans2D1" presStyleIdx="2" presStyleCnt="3"/>
      <dgm:spPr/>
      <dgm:t>
        <a:bodyPr/>
        <a:lstStyle/>
        <a:p>
          <a:endParaRPr lang="pt-BR"/>
        </a:p>
      </dgm:t>
    </dgm:pt>
  </dgm:ptLst>
  <dgm:cxnLst>
    <dgm:cxn modelId="{7818DB91-A283-4C09-ACD9-4CE93D14B44C}" type="presOf" srcId="{56E1BCED-9255-4B06-9C04-9526C2AAC704}" destId="{579EE12D-AB59-4E49-87F7-5A4094F94AD3}" srcOrd="0" destOrd="0" presId="urn:microsoft.com/office/officeart/2005/8/layout/cycle7"/>
    <dgm:cxn modelId="{38FFA33D-BF30-4C1E-826F-198AF9D324CA}" srcId="{BE6560F0-5F88-4B6B-A67B-5F189041D433}" destId="{0C653FB9-90B5-4667-9A82-8184EE6B22BD}" srcOrd="2" destOrd="0" parTransId="{FE6B61CB-0467-4A96-9016-6D32A4DD0941}" sibTransId="{5662E50A-68D3-401E-8D3C-DBB5D59FF69A}"/>
    <dgm:cxn modelId="{DADEB493-DAD3-48BE-9698-C6034A32937C}" type="presOf" srcId="{00BB6E62-7706-4EED-8D47-B412D92C2299}" destId="{2B9AB811-7A34-469D-894C-68A1956E0300}" srcOrd="0" destOrd="0" presId="urn:microsoft.com/office/officeart/2005/8/layout/cycle7"/>
    <dgm:cxn modelId="{456FE769-BDDE-4780-9703-F58E2D283E1F}" srcId="{BE6560F0-5F88-4B6B-A67B-5F189041D433}" destId="{56E1BCED-9255-4B06-9C04-9526C2AAC704}" srcOrd="0" destOrd="0" parTransId="{3FC898CA-D194-4BC3-8200-2C538BFC23A3}" sibTransId="{00BB6E62-7706-4EED-8D47-B412D92C2299}"/>
    <dgm:cxn modelId="{8F5ABDE6-D142-4AC9-ACC4-0343D45DCA2E}" srcId="{BE6560F0-5F88-4B6B-A67B-5F189041D433}" destId="{8B58CB8A-CAB5-4CA7-8BF1-1A41672E5539}" srcOrd="1" destOrd="0" parTransId="{DDF86538-F317-4628-BA29-22960DBD0812}" sibTransId="{1554BFBC-828B-471A-9D61-94F35DB7BC4C}"/>
    <dgm:cxn modelId="{2CBE2298-1E0B-4928-B2D4-CAA4B7ECDAA4}" type="presOf" srcId="{BE6560F0-5F88-4B6B-A67B-5F189041D433}" destId="{8B01A543-741E-4987-8330-9D587A76B46F}" srcOrd="0" destOrd="0" presId="urn:microsoft.com/office/officeart/2005/8/layout/cycle7"/>
    <dgm:cxn modelId="{935E1E9E-46B2-4F51-8FAD-DAAA5EB52131}" type="presOf" srcId="{5662E50A-68D3-401E-8D3C-DBB5D59FF69A}" destId="{D7D8013E-8DA6-423F-A710-1B0F3D17A5A0}" srcOrd="1" destOrd="0" presId="urn:microsoft.com/office/officeart/2005/8/layout/cycle7"/>
    <dgm:cxn modelId="{D60CA252-D469-469A-8A01-07BE8615A613}" type="presOf" srcId="{1554BFBC-828B-471A-9D61-94F35DB7BC4C}" destId="{DA2B0743-19C5-4D38-9149-441ABDB949E9}" srcOrd="1" destOrd="0" presId="urn:microsoft.com/office/officeart/2005/8/layout/cycle7"/>
    <dgm:cxn modelId="{B8F37272-1534-4111-9C68-535B1A8598FC}" type="presOf" srcId="{0C653FB9-90B5-4667-9A82-8184EE6B22BD}" destId="{C4D3EA5C-402D-4D7D-B251-E2D6F7CC59B6}" srcOrd="0" destOrd="0" presId="urn:microsoft.com/office/officeart/2005/8/layout/cycle7"/>
    <dgm:cxn modelId="{D114D879-83D2-4008-AD4A-C09224AEC678}" type="presOf" srcId="{00BB6E62-7706-4EED-8D47-B412D92C2299}" destId="{F735CBB1-B176-44DE-AB77-6B9DB8C333E3}" srcOrd="1" destOrd="0" presId="urn:microsoft.com/office/officeart/2005/8/layout/cycle7"/>
    <dgm:cxn modelId="{F4F995D6-0A69-4199-BC68-4C852F2974E2}" type="presOf" srcId="{5662E50A-68D3-401E-8D3C-DBB5D59FF69A}" destId="{8F43E6BC-67A0-4B02-B011-E6C237E10AA4}" srcOrd="0" destOrd="0" presId="urn:microsoft.com/office/officeart/2005/8/layout/cycle7"/>
    <dgm:cxn modelId="{211CF3C8-C72F-42CD-B8D0-24B7C16200BA}" type="presOf" srcId="{1554BFBC-828B-471A-9D61-94F35DB7BC4C}" destId="{7AA6FB83-FFB3-4E38-9101-DA5D8C9FB9B3}" srcOrd="0" destOrd="0" presId="urn:microsoft.com/office/officeart/2005/8/layout/cycle7"/>
    <dgm:cxn modelId="{365B79DE-1A8F-4759-BA92-348EC9E0DB36}" type="presOf" srcId="{8B58CB8A-CAB5-4CA7-8BF1-1A41672E5539}" destId="{BB4FA319-6205-40CE-8817-C0017E4BFDC6}" srcOrd="0" destOrd="0" presId="urn:microsoft.com/office/officeart/2005/8/layout/cycle7"/>
    <dgm:cxn modelId="{C5F02D38-0602-4346-AA7A-57398C0BF529}" type="presParOf" srcId="{8B01A543-741E-4987-8330-9D587A76B46F}" destId="{579EE12D-AB59-4E49-87F7-5A4094F94AD3}" srcOrd="0" destOrd="0" presId="urn:microsoft.com/office/officeart/2005/8/layout/cycle7"/>
    <dgm:cxn modelId="{30D8CFB5-909A-4B42-8B08-BBD128DD9386}" type="presParOf" srcId="{8B01A543-741E-4987-8330-9D587A76B46F}" destId="{2B9AB811-7A34-469D-894C-68A1956E0300}" srcOrd="1" destOrd="0" presId="urn:microsoft.com/office/officeart/2005/8/layout/cycle7"/>
    <dgm:cxn modelId="{7331A828-11B5-4768-BD9A-943FEB25D775}" type="presParOf" srcId="{2B9AB811-7A34-469D-894C-68A1956E0300}" destId="{F735CBB1-B176-44DE-AB77-6B9DB8C333E3}" srcOrd="0" destOrd="0" presId="urn:microsoft.com/office/officeart/2005/8/layout/cycle7"/>
    <dgm:cxn modelId="{E8B1D9BA-C3DC-4F48-B163-BD866C5FE9D0}" type="presParOf" srcId="{8B01A543-741E-4987-8330-9D587A76B46F}" destId="{BB4FA319-6205-40CE-8817-C0017E4BFDC6}" srcOrd="2" destOrd="0" presId="urn:microsoft.com/office/officeart/2005/8/layout/cycle7"/>
    <dgm:cxn modelId="{CE341BEA-6B71-4C8D-A072-ED40805F982E}" type="presParOf" srcId="{8B01A543-741E-4987-8330-9D587A76B46F}" destId="{7AA6FB83-FFB3-4E38-9101-DA5D8C9FB9B3}" srcOrd="3" destOrd="0" presId="urn:microsoft.com/office/officeart/2005/8/layout/cycle7"/>
    <dgm:cxn modelId="{9A7BA5F2-8393-4821-91A4-914880C7604D}" type="presParOf" srcId="{7AA6FB83-FFB3-4E38-9101-DA5D8C9FB9B3}" destId="{DA2B0743-19C5-4D38-9149-441ABDB949E9}" srcOrd="0" destOrd="0" presId="urn:microsoft.com/office/officeart/2005/8/layout/cycle7"/>
    <dgm:cxn modelId="{8B2D5160-6CC4-4FAB-A704-6BEB3DD78D3C}" type="presParOf" srcId="{8B01A543-741E-4987-8330-9D587A76B46F}" destId="{C4D3EA5C-402D-4D7D-B251-E2D6F7CC59B6}" srcOrd="4" destOrd="0" presId="urn:microsoft.com/office/officeart/2005/8/layout/cycle7"/>
    <dgm:cxn modelId="{901DB254-FEB2-4280-B7F3-EAFDFE1E6E51}" type="presParOf" srcId="{8B01A543-741E-4987-8330-9D587A76B46F}" destId="{8F43E6BC-67A0-4B02-B011-E6C237E10AA4}" srcOrd="5" destOrd="0" presId="urn:microsoft.com/office/officeart/2005/8/layout/cycle7"/>
    <dgm:cxn modelId="{6797C785-F8B1-49C4-8000-0D0FFA61FEF4}" type="presParOf" srcId="{8F43E6BC-67A0-4B02-B011-E6C237E10AA4}" destId="{D7D8013E-8DA6-423F-A710-1B0F3D17A5A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9EE12D-AB59-4E49-87F7-5A4094F94AD3}">
      <dsp:nvSpPr>
        <dsp:cNvPr id="0" name=""/>
        <dsp:cNvSpPr/>
      </dsp:nvSpPr>
      <dsp:spPr>
        <a:xfrm>
          <a:off x="1908870" y="311836"/>
          <a:ext cx="4908544" cy="185599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050" kern="1200" dirty="0"/>
        </a:p>
      </dsp:txBody>
      <dsp:txXfrm>
        <a:off x="1963230" y="366196"/>
        <a:ext cx="4799824" cy="1747273"/>
      </dsp:txXfrm>
    </dsp:sp>
    <dsp:sp modelId="{2B9AB811-7A34-469D-894C-68A1956E0300}">
      <dsp:nvSpPr>
        <dsp:cNvPr id="0" name=""/>
        <dsp:cNvSpPr/>
      </dsp:nvSpPr>
      <dsp:spPr>
        <a:xfrm rot="3102159">
          <a:off x="4986429" y="2656201"/>
          <a:ext cx="1451826" cy="5843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500" kern="1200"/>
        </a:p>
      </dsp:txBody>
      <dsp:txXfrm>
        <a:off x="5161735" y="2773072"/>
        <a:ext cx="1101214" cy="350612"/>
      </dsp:txXfrm>
    </dsp:sp>
    <dsp:sp modelId="{BB4FA319-6205-40CE-8817-C0017E4BFDC6}">
      <dsp:nvSpPr>
        <dsp:cNvPr id="0" name=""/>
        <dsp:cNvSpPr/>
      </dsp:nvSpPr>
      <dsp:spPr>
        <a:xfrm>
          <a:off x="5438176" y="3728927"/>
          <a:ext cx="3406920" cy="205884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 dirty="0"/>
        </a:p>
      </dsp:txBody>
      <dsp:txXfrm>
        <a:off x="5498478" y="3789229"/>
        <a:ext cx="3286316" cy="1938243"/>
      </dsp:txXfrm>
    </dsp:sp>
    <dsp:sp modelId="{7AA6FB83-FFB3-4E38-9101-DA5D8C9FB9B3}">
      <dsp:nvSpPr>
        <dsp:cNvPr id="0" name=""/>
        <dsp:cNvSpPr/>
      </dsp:nvSpPr>
      <dsp:spPr>
        <a:xfrm rot="10846461">
          <a:off x="3696946" y="4429427"/>
          <a:ext cx="1451826" cy="5843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500" kern="1200"/>
        </a:p>
      </dsp:txBody>
      <dsp:txXfrm rot="10800000">
        <a:off x="3872252" y="4546298"/>
        <a:ext cx="1101214" cy="350612"/>
      </dsp:txXfrm>
    </dsp:sp>
    <dsp:sp modelId="{C4D3EA5C-402D-4D7D-B251-E2D6F7CC59B6}">
      <dsp:nvSpPr>
        <dsp:cNvPr id="0" name=""/>
        <dsp:cNvSpPr/>
      </dsp:nvSpPr>
      <dsp:spPr>
        <a:xfrm>
          <a:off x="-42487" y="3600054"/>
          <a:ext cx="3450028" cy="216902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 dirty="0" smtClean="0"/>
        </a:p>
      </dsp:txBody>
      <dsp:txXfrm>
        <a:off x="21042" y="3663583"/>
        <a:ext cx="3322970" cy="2041965"/>
      </dsp:txXfrm>
    </dsp:sp>
    <dsp:sp modelId="{8F43E6BC-67A0-4B02-B011-E6C237E10AA4}">
      <dsp:nvSpPr>
        <dsp:cNvPr id="0" name=""/>
        <dsp:cNvSpPr/>
      </dsp:nvSpPr>
      <dsp:spPr>
        <a:xfrm rot="18473356">
          <a:off x="2357820" y="2591764"/>
          <a:ext cx="1451826" cy="5843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500" kern="1200"/>
        </a:p>
      </dsp:txBody>
      <dsp:txXfrm>
        <a:off x="2533126" y="2708635"/>
        <a:ext cx="1101214" cy="350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83DDE-2D20-4BE5-AA6C-F264A5ABCE24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3306B-229F-44B8-B645-32620F4A33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91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3306B-229F-44B8-B645-32620F4A33C4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8717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048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050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105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00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95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722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99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46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145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63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99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97A9E-F1A8-483C-831B-DD54112DC611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787B0-8CF6-4A57-8AC2-5F70316450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57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142852"/>
            <a:ext cx="8572560" cy="369332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PLANEJAMENTO: Teoria do Alinhamento 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onstrutivo  Vol.  </a:t>
            </a: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    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º </a:t>
            </a: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Ano  </a:t>
            </a: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Ciências</a:t>
            </a:r>
            <a:r>
              <a:rPr kumimoji="0" lang="pt-B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917974297"/>
              </p:ext>
            </p:extLst>
          </p:nvPr>
        </p:nvGraphicFramePr>
        <p:xfrm>
          <a:off x="142844" y="571480"/>
          <a:ext cx="8858312" cy="6500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972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4040188" cy="639762"/>
          </a:xfrm>
        </p:spPr>
        <p:txBody>
          <a:bodyPr/>
          <a:lstStyle/>
          <a:p>
            <a:r>
              <a:rPr lang="pt-BR" dirty="0" smtClean="0"/>
              <a:t>Taxonomia de Bloom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4008" y="1484784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dirty="0" smtClean="0"/>
              <a:t>Taxonomia de Bloom para o Sec. XXI</a:t>
            </a:r>
            <a:endParaRPr lang="pt-BR" dirty="0"/>
          </a:p>
        </p:txBody>
      </p:sp>
      <p:pic>
        <p:nvPicPr>
          <p:cNvPr id="7" name="Picture 4" descr="http://www.scielo.br/img/revistas/gp/v16n3/a15fig01.gif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08"/>
          <a:stretch/>
        </p:blipFill>
        <p:spPr bwMode="auto">
          <a:xfrm>
            <a:off x="-25430" y="1988840"/>
            <a:ext cx="470814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homepages.dcc.ufmg.br/~angelo/webquestREM/metaforas_imagens/Bloom.pn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20888"/>
            <a:ext cx="4391122" cy="3204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0010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</Words>
  <Application>Microsoft Office PowerPoint</Application>
  <PresentationFormat>Apresentação na tela (4:3)</PresentationFormat>
  <Paragraphs>4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</cp:revision>
  <dcterms:created xsi:type="dcterms:W3CDTF">2014-07-16T13:37:49Z</dcterms:created>
  <dcterms:modified xsi:type="dcterms:W3CDTF">2014-07-16T13:48:09Z</dcterms:modified>
</cp:coreProperties>
</file>