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0" r:id="rId6"/>
    <p:sldId id="265" r:id="rId7"/>
    <p:sldId id="266" r:id="rId8"/>
    <p:sldId id="267" r:id="rId9"/>
    <p:sldId id="268" r:id="rId10"/>
    <p:sldId id="258" r:id="rId11"/>
    <p:sldId id="259" r:id="rId12"/>
    <p:sldId id="262" r:id="rId13"/>
    <p:sldId id="261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E273-D266-4454-8AC6-B2B7D245F04C}" type="datetimeFigureOut">
              <a:rPr lang="pt-BR" smtClean="0"/>
              <a:t>15/07/2014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1561-7AFE-456D-83FA-E160B7252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E273-D266-4454-8AC6-B2B7D245F04C}" type="datetimeFigureOut">
              <a:rPr lang="pt-BR" smtClean="0"/>
              <a:t>15/07/2014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1561-7AFE-456D-83FA-E160B7252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E273-D266-4454-8AC6-B2B7D245F04C}" type="datetimeFigureOut">
              <a:rPr lang="pt-BR" smtClean="0"/>
              <a:t>15/07/2014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1561-7AFE-456D-83FA-E160B7252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E273-D266-4454-8AC6-B2B7D245F04C}" type="datetimeFigureOut">
              <a:rPr lang="pt-BR" smtClean="0"/>
              <a:t>15/07/2014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1561-7AFE-456D-83FA-E160B7252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E273-D266-4454-8AC6-B2B7D245F04C}" type="datetimeFigureOut">
              <a:rPr lang="pt-BR" smtClean="0"/>
              <a:t>15/07/2014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1561-7AFE-456D-83FA-E160B7252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E273-D266-4454-8AC6-B2B7D245F04C}" type="datetimeFigureOut">
              <a:rPr lang="pt-BR" smtClean="0"/>
              <a:t>15/07/2014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1561-7AFE-456D-83FA-E160B7252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E273-D266-4454-8AC6-B2B7D245F04C}" type="datetimeFigureOut">
              <a:rPr lang="pt-BR" smtClean="0"/>
              <a:t>15/07/2014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1561-7AFE-456D-83FA-E160B7252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E273-D266-4454-8AC6-B2B7D245F04C}" type="datetimeFigureOut">
              <a:rPr lang="pt-BR" smtClean="0"/>
              <a:t>15/07/2014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1561-7AFE-456D-83FA-E160B7252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E273-D266-4454-8AC6-B2B7D245F04C}" type="datetimeFigureOut">
              <a:rPr lang="pt-BR" smtClean="0"/>
              <a:t>15/07/2014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1561-7AFE-456D-83FA-E160B725206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E273-D266-4454-8AC6-B2B7D245F04C}" type="datetimeFigureOut">
              <a:rPr lang="pt-BR" smtClean="0"/>
              <a:t>15/07/2014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1561-7AFE-456D-83FA-E160B725206F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E273-D266-4454-8AC6-B2B7D245F04C}" type="datetimeFigureOut">
              <a:rPr lang="pt-BR" smtClean="0"/>
              <a:t>15/07/2014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4B1561-7AFE-456D-83FA-E160B725206F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34B1561-7AFE-456D-83FA-E160B725206F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6FBE273-D266-4454-8AC6-B2B7D245F04C}" type="datetimeFigureOut">
              <a:rPr lang="pt-BR" smtClean="0"/>
              <a:t>15/07/2014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196752"/>
            <a:ext cx="6728792" cy="67248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Abrindo Caminho </a:t>
            </a:r>
          </a:p>
          <a:p>
            <a:pPr algn="ctr"/>
            <a:r>
              <a:rPr lang="pt-BR" sz="3200" dirty="0" smtClean="0"/>
              <a:t>de Ana Maria Machado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2896"/>
            <a:ext cx="3168352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</p:spPr>
      </p:pic>
      <p:sp>
        <p:nvSpPr>
          <p:cNvPr id="5" name="CaixaDeTexto 4"/>
          <p:cNvSpPr txBox="1"/>
          <p:nvPr/>
        </p:nvSpPr>
        <p:spPr>
          <a:xfrm>
            <a:off x="2267744" y="6093296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Gênero textual: narrativa em prosa poética</a:t>
            </a:r>
            <a:endParaRPr lang="pt-BR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6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2" t="24187" r="2160" b="6680"/>
          <a:stretch/>
        </p:blipFill>
        <p:spPr bwMode="auto">
          <a:xfrm>
            <a:off x="107504" y="116632"/>
            <a:ext cx="8352928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579" y="260648"/>
            <a:ext cx="8117804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Georgia" pitchFamily="18" charset="0"/>
                <a:cs typeface="Arial" pitchFamily="34" charset="0"/>
              </a:rPr>
              <a:t>Pedra que faz fortaleza faz também mercado, bazar.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Georgia" pitchFamily="18" charset="0"/>
                <a:cs typeface="Arial" pitchFamily="34" charset="0"/>
              </a:rPr>
              <a:t>-Se eu conversar contigo, disso estou muito certo, consigo me aproximar...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Georgia" pitchFamily="18" charset="0"/>
                <a:cs typeface="Arial" pitchFamily="34" charset="0"/>
              </a:rPr>
              <a:t>Com muito encontro e negócio, inimigo vira amigo, quem está longe fica perto.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Georgia" pitchFamily="18" charset="0"/>
                <a:cs typeface="Arial" pitchFamily="34" charset="0"/>
              </a:rPr>
              <a:t>A caravana de Marco se encarregou de provar.</a:t>
            </a:r>
          </a:p>
          <a:p>
            <a:pPr marL="114300" indent="0">
              <a:lnSpc>
                <a:spcPct val="150000"/>
              </a:lnSpc>
              <a:buNone/>
            </a:pPr>
            <a:endParaRPr lang="pt-BR" sz="2000" b="1" dirty="0" smtClean="0">
              <a:latin typeface="Georgia" pitchFamily="18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000" b="1" dirty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4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7" t="24007" r="1617" b="6859"/>
          <a:stretch/>
        </p:blipFill>
        <p:spPr bwMode="auto">
          <a:xfrm>
            <a:off x="179512" y="332656"/>
            <a:ext cx="8136904" cy="619268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964" y="518383"/>
            <a:ext cx="7620000" cy="3600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Georgia" pitchFamily="18" charset="0"/>
                <a:cs typeface="Arial" pitchFamily="34" charset="0"/>
              </a:rPr>
              <a:t>Pau, toco, tábua, madeira?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Georgia" pitchFamily="18" charset="0"/>
                <a:cs typeface="Arial" pitchFamily="34" charset="0"/>
              </a:rPr>
              <a:t>-</a:t>
            </a:r>
            <a:r>
              <a:rPr lang="pt-BR" sz="2000" b="1" dirty="0" smtClean="0">
                <a:latin typeface="Georgia" pitchFamily="18" charset="0"/>
                <a:cs typeface="Arial" pitchFamily="34" charset="0"/>
              </a:rPr>
              <a:t>Faz navio de navegar!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Georgia" pitchFamily="18" charset="0"/>
                <a:cs typeface="Arial" pitchFamily="34" charset="0"/>
              </a:rPr>
              <a:t>Mastro firme, branca vela, tronco agora é caravela para distância encurtar.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Georgia" pitchFamily="18" charset="0"/>
                <a:cs typeface="Arial" pitchFamily="34" charset="0"/>
              </a:rPr>
              <a:t>Com coragem, sobre as ondas, Cris atravessou o mar. 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5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80"/>
          <a:stretch/>
        </p:blipFill>
        <p:spPr bwMode="auto">
          <a:xfrm>
            <a:off x="179512" y="188641"/>
            <a:ext cx="8136903" cy="4249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548680"/>
            <a:ext cx="8053300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Georgia" pitchFamily="18" charset="0"/>
                <a:cs typeface="Arial" pitchFamily="34" charset="0"/>
              </a:rPr>
              <a:t>Não há distância para os pássaros nem para quem cisma de ousar.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Georgia" pitchFamily="18" charset="0"/>
                <a:cs typeface="Arial" pitchFamily="34" charset="0"/>
              </a:rPr>
              <a:t>Alberto pôs na cabeça que  ia conseguir voar.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Georgia" pitchFamily="18" charset="0"/>
              </a:rPr>
              <a:t>Voou, dirigiu seu </a:t>
            </a:r>
            <a:r>
              <a:rPr lang="pt-BR" sz="2000" b="1" dirty="0" err="1" smtClean="0">
                <a:latin typeface="Georgia" pitchFamily="18" charset="0"/>
              </a:rPr>
              <a:t>vôo</a:t>
            </a:r>
            <a:r>
              <a:rPr lang="pt-BR" sz="2000" b="1" dirty="0" smtClean="0">
                <a:latin typeface="Georgia" pitchFamily="18" charset="0"/>
              </a:rPr>
              <a:t>, era isso o avião!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 smtClean="0">
                <a:latin typeface="Georgia" pitchFamily="18" charset="0"/>
              </a:rPr>
              <a:t>E desde então a lonjura não atrapalhou mais não.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000" b="1" dirty="0">
              <a:latin typeface="Georgia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8" b="8303"/>
          <a:stretch/>
        </p:blipFill>
        <p:spPr bwMode="auto">
          <a:xfrm>
            <a:off x="179512" y="4438332"/>
            <a:ext cx="8136903" cy="2303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70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79712" y="1196752"/>
            <a:ext cx="49685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Abrindo Caminho 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No meio do caminho de Carlos tinha uma pedra.</a:t>
            </a:r>
            <a:br>
              <a:rPr lang="pt-BR" sz="2000" dirty="0"/>
            </a:br>
            <a:r>
              <a:rPr lang="pt-BR" sz="2000" dirty="0"/>
              <a:t>A história da humanidade traz exemplos de pessoas que abriram caminhos para mudar o mundo e nossa maneira de compreende-lo.</a:t>
            </a:r>
            <a:br>
              <a:rPr lang="pt-BR" sz="2000" dirty="0"/>
            </a:br>
            <a:r>
              <a:rPr lang="pt-BR" sz="2000" dirty="0"/>
              <a:t>Esse livro, com ilustrações preciosas de Elisabeth Teixeira, emociona ao mostrar que enfrentar obstáculos pode trazer tesouros e invenções que acabam mudando a história de um monte de gente.</a:t>
            </a:r>
            <a:br>
              <a:rPr lang="pt-BR" sz="2000" dirty="0"/>
            </a:br>
            <a:r>
              <a:rPr lang="pt-BR" sz="2000" dirty="0"/>
              <a:t>Uma linda homenagem a todos os que abriram caminho, através da poesia ou da coragem.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076056" y="61653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BY: </a:t>
            </a:r>
            <a:r>
              <a:rPr lang="pt-BR" dirty="0" err="1" smtClean="0"/>
              <a:t>Echirley</a:t>
            </a:r>
            <a:r>
              <a:rPr lang="pt-BR" dirty="0" smtClean="0"/>
              <a:t> </a:t>
            </a:r>
            <a:r>
              <a:rPr lang="pt-BR" dirty="0" err="1" smtClean="0"/>
              <a:t>Sâmia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4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7" r="4870" b="17328"/>
          <a:stretch/>
        </p:blipFill>
        <p:spPr bwMode="auto">
          <a:xfrm>
            <a:off x="179511" y="116632"/>
            <a:ext cx="8121089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4644"/>
            <a:ext cx="8229600" cy="62646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t-BR" sz="2000" b="1" dirty="0" smtClean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 smtClean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latin typeface="Georgia" pitchFamily="18" charset="0"/>
              </a:rPr>
              <a:t>No </a:t>
            </a:r>
            <a:r>
              <a:rPr lang="pt-BR" sz="2000" b="1" dirty="0">
                <a:latin typeface="Georgia" pitchFamily="18" charset="0"/>
              </a:rPr>
              <a:t>meio do caminho de Dante tinha uma selva escura. 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000" b="1" dirty="0">
                <a:latin typeface="Georgia" pitchFamily="18" charset="0"/>
              </a:rPr>
              <a:t>No meio do caminho de Carlos tinha uma pedra. 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latin typeface="Georgia" pitchFamily="18" charset="0"/>
              </a:rPr>
              <a:t>No meio do caminho de Tom tinha um rio</a:t>
            </a:r>
            <a:r>
              <a:rPr lang="pt-BR" sz="2000" b="1" dirty="0" smtClean="0">
                <a:latin typeface="Georgia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 smtClean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19855" r="5142" b="10830"/>
          <a:stretch/>
        </p:blipFill>
        <p:spPr bwMode="auto">
          <a:xfrm>
            <a:off x="0" y="1"/>
            <a:ext cx="8460432" cy="68580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476672"/>
            <a:ext cx="7620000" cy="1143000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  <a:latin typeface="Georgia" pitchFamily="18" charset="0"/>
              </a:rPr>
              <a:t>Era pau.</a:t>
            </a:r>
            <a:br>
              <a:rPr lang="pt-BR" sz="20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pt-BR" sz="2000" b="1" dirty="0">
                <a:solidFill>
                  <a:schemeClr val="tx1"/>
                </a:solidFill>
                <a:latin typeface="Georgia" pitchFamily="18" charset="0"/>
              </a:rPr>
              <a:t>Era pedra. </a:t>
            </a:r>
            <a:br>
              <a:rPr lang="pt-BR" sz="20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pt-BR" sz="2000" b="1" dirty="0">
                <a:solidFill>
                  <a:schemeClr val="tx1"/>
                </a:solidFill>
                <a:latin typeface="Georgia" pitchFamily="18" charset="0"/>
              </a:rPr>
              <a:t>Era o fim do caminho?</a:t>
            </a:r>
            <a:br>
              <a:rPr lang="pt-BR" sz="2000" b="1" dirty="0">
                <a:solidFill>
                  <a:schemeClr val="tx1"/>
                </a:solidFill>
                <a:latin typeface="Georgia" pitchFamily="18" charset="0"/>
              </a:rPr>
            </a:br>
            <a:endParaRPr lang="pt-BR" sz="20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2722314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pt-BR" sz="2000" b="1" dirty="0">
                <a:solidFill>
                  <a:schemeClr val="tx1"/>
                </a:solidFill>
                <a:latin typeface="Georgia" pitchFamily="18" charset="0"/>
              </a:rPr>
              <a:t>Cada um no seu canto </a:t>
            </a:r>
            <a:br>
              <a:rPr lang="pt-BR" sz="20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pt-BR" sz="2000" b="1" dirty="0">
                <a:solidFill>
                  <a:schemeClr val="tx1"/>
                </a:solidFill>
                <a:latin typeface="Georgia" pitchFamily="18" charset="0"/>
              </a:rPr>
              <a:t>Com seu canto </a:t>
            </a:r>
            <a:br>
              <a:rPr lang="pt-BR" sz="20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pt-BR" sz="2000" b="1" dirty="0">
                <a:solidFill>
                  <a:schemeClr val="tx1"/>
                </a:solidFill>
                <a:latin typeface="Georgia" pitchFamily="18" charset="0"/>
              </a:rPr>
              <a:t>Nos chamou.</a:t>
            </a:r>
            <a:br>
              <a:rPr lang="pt-BR" sz="20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pt-BR" sz="2000" b="1" dirty="0">
                <a:solidFill>
                  <a:schemeClr val="tx1"/>
                </a:solidFill>
                <a:latin typeface="Georgia" pitchFamily="18" charset="0"/>
              </a:rPr>
              <a:t>E nenhum de nós, </a:t>
            </a:r>
            <a:br>
              <a:rPr lang="pt-BR" sz="20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pt-BR" sz="2000" b="1" dirty="0">
                <a:solidFill>
                  <a:schemeClr val="tx1"/>
                </a:solidFill>
                <a:latin typeface="Georgia" pitchFamily="18" charset="0"/>
              </a:rPr>
              <a:t>nunca mais, ficou sozinho. </a:t>
            </a:r>
            <a:br>
              <a:rPr lang="pt-BR" sz="2000" b="1" dirty="0">
                <a:solidFill>
                  <a:schemeClr val="tx1"/>
                </a:solidFill>
                <a:latin typeface="Georgia" pitchFamily="18" charset="0"/>
              </a:rPr>
            </a:b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r="1115" b="23465"/>
          <a:stretch/>
        </p:blipFill>
        <p:spPr bwMode="auto">
          <a:xfrm>
            <a:off x="3707904" y="188640"/>
            <a:ext cx="4608512" cy="30937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09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805"/>
          <a:stretch/>
        </p:blipFill>
        <p:spPr bwMode="auto">
          <a:xfrm>
            <a:off x="-180528" y="330958"/>
            <a:ext cx="8259037" cy="655272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293096"/>
            <a:ext cx="7923553" cy="30963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t-BR" sz="2000" b="1" dirty="0" smtClean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latin typeface="Georgia" pitchFamily="18" charset="0"/>
              </a:rPr>
              <a:t>No meio do caminho de Dante teve uma estrada. 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latin typeface="Georgia" pitchFamily="18" charset="0"/>
              </a:rPr>
              <a:t>No meio do caminho de Carlos teve um túnel.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latin typeface="Georgia" pitchFamily="18" charset="0"/>
              </a:rPr>
              <a:t>No meio do caminho de Tom teve uma ponte. 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 smtClean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 smtClean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t-BR" sz="2000" b="1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4151" r="5006" b="20036"/>
          <a:stretch/>
        </p:blipFill>
        <p:spPr bwMode="auto">
          <a:xfrm>
            <a:off x="107505" y="116632"/>
            <a:ext cx="8280920" cy="662473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965" y="404664"/>
            <a:ext cx="7620000" cy="4800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pt-BR" sz="2000" b="1" dirty="0" smtClean="0">
              <a:latin typeface="Georgia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 smtClean="0">
                <a:latin typeface="Georgia" pitchFamily="18" charset="0"/>
              </a:rPr>
              <a:t>No </a:t>
            </a:r>
            <a:r>
              <a:rPr lang="pt-BR" sz="2000" b="1" dirty="0">
                <a:latin typeface="Georgia" pitchFamily="18" charset="0"/>
              </a:rPr>
              <a:t>meio do caminho de Cris tinha um oceano. </a:t>
            </a:r>
          </a:p>
          <a:p>
            <a:pPr marL="11430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688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3791" r="5276" b="18953"/>
          <a:stretch/>
        </p:blipFill>
        <p:spPr bwMode="auto">
          <a:xfrm>
            <a:off x="19860" y="188640"/>
            <a:ext cx="8460432" cy="6408712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548680"/>
            <a:ext cx="7992888" cy="108012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>
                <a:latin typeface="Georgia" pitchFamily="18" charset="0"/>
              </a:rPr>
              <a:t>No meio do caminho de Marco tinha </a:t>
            </a:r>
            <a:r>
              <a:rPr lang="pt-BR" sz="2000" b="1" dirty="0" smtClean="0">
                <a:latin typeface="Georgia" pitchFamily="18" charset="0"/>
              </a:rPr>
              <a:t>inimigo e </a:t>
            </a:r>
            <a:r>
              <a:rPr lang="pt-BR" sz="2000" b="1" dirty="0">
                <a:latin typeface="Georgia" pitchFamily="18" charset="0"/>
              </a:rPr>
              <a:t>deserto.</a:t>
            </a:r>
          </a:p>
          <a:p>
            <a:pPr marL="11430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10650" r="5141" b="11553"/>
          <a:stretch/>
        </p:blipFill>
        <p:spPr bwMode="auto">
          <a:xfrm>
            <a:off x="179512" y="116632"/>
            <a:ext cx="8136904" cy="648072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6416" y="764704"/>
            <a:ext cx="7620000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000" b="1" dirty="0">
                <a:latin typeface="Georgia" pitchFamily="18" charset="0"/>
              </a:rPr>
              <a:t>E tinha muita lonjura pelo caminho de Alberto.</a:t>
            </a:r>
          </a:p>
          <a:p>
            <a:pPr marL="11430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43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19855" r="5142" b="10830"/>
          <a:stretch/>
        </p:blipFill>
        <p:spPr bwMode="auto">
          <a:xfrm>
            <a:off x="0" y="0"/>
            <a:ext cx="8460432" cy="6741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9752" y="533771"/>
            <a:ext cx="6491064" cy="283691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latin typeface="Georgia" pitchFamily="18" charset="0"/>
                <a:cs typeface="Arial" pitchFamily="34" charset="0"/>
              </a:rPr>
              <a:t>Era pau.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latin typeface="Georgia" pitchFamily="18" charset="0"/>
                <a:cs typeface="Arial" pitchFamily="34" charset="0"/>
              </a:rPr>
              <a:t>Era pedra.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latin typeface="Georgia" pitchFamily="18" charset="0"/>
                <a:cs typeface="Arial" pitchFamily="34" charset="0"/>
              </a:rPr>
              <a:t>Era o fim do caminho?</a:t>
            </a:r>
          </a:p>
          <a:p>
            <a:pPr marL="1143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53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283</TotalTime>
  <Words>223</Words>
  <Application>Microsoft Office PowerPoint</Application>
  <PresentationFormat>Apresentação na tela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Adjacência</vt:lpstr>
      <vt:lpstr>Apresentação do PowerPoint</vt:lpstr>
      <vt:lpstr>Apresentação do PowerPoint</vt:lpstr>
      <vt:lpstr>Era pau. Era pedra.  Era o fim do caminho? </vt:lpstr>
      <vt:lpstr>Cada um no seu canto  Com seu canto  Nos chamou. E nenhum de nós,  nunca mais, ficou sozinho. 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Ecilene</dc:creator>
  <cp:lastModifiedBy>User</cp:lastModifiedBy>
  <cp:revision>28</cp:revision>
  <dcterms:created xsi:type="dcterms:W3CDTF">2013-06-12T01:57:24Z</dcterms:created>
  <dcterms:modified xsi:type="dcterms:W3CDTF">2014-07-15T17:49:52Z</dcterms:modified>
</cp:coreProperties>
</file>